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335" r:id="rId3"/>
    <p:sldId id="263" r:id="rId4"/>
    <p:sldId id="323" r:id="rId5"/>
    <p:sldId id="328" r:id="rId6"/>
    <p:sldId id="331" r:id="rId7"/>
    <p:sldId id="308" r:id="rId8"/>
    <p:sldId id="310" r:id="rId9"/>
    <p:sldId id="313" r:id="rId10"/>
    <p:sldId id="336" r:id="rId11"/>
    <p:sldId id="341" r:id="rId12"/>
    <p:sldId id="329" r:id="rId13"/>
    <p:sldId id="312" r:id="rId14"/>
    <p:sldId id="317" r:id="rId15"/>
    <p:sldId id="306" r:id="rId16"/>
    <p:sldId id="276" r:id="rId17"/>
    <p:sldId id="321" r:id="rId18"/>
    <p:sldId id="338" r:id="rId19"/>
    <p:sldId id="339" r:id="rId20"/>
    <p:sldId id="337" r:id="rId21"/>
    <p:sldId id="343" r:id="rId22"/>
    <p:sldId id="350" r:id="rId23"/>
    <p:sldId id="346" r:id="rId24"/>
    <p:sldId id="347" r:id="rId25"/>
    <p:sldId id="344" r:id="rId26"/>
    <p:sldId id="353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200"/>
    <a:srgbClr val="1D09AF"/>
    <a:srgbClr val="4CB107"/>
    <a:srgbClr val="EDBA3B"/>
    <a:srgbClr val="B41504"/>
    <a:srgbClr val="CCFF33"/>
    <a:srgbClr val="CC0000"/>
    <a:srgbClr val="0066FF"/>
    <a:srgbClr val="FF99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2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9FF1-5A3E-4479-A4E2-59A149226DAD}" type="datetimeFigureOut">
              <a:rPr lang="it-IT" smtClean="0"/>
              <a:t>20/01/2020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3F73A-7150-4AE9-9A08-2AB4D34E75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269761"/>
      </p:ext>
    </p:extLst>
  </p:cSld>
  <p:clrMapOvr>
    <a:masterClrMapping/>
  </p:clrMapOvr>
  <p:transition spd="med" advTm="3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9FF1-5A3E-4479-A4E2-59A149226DAD}" type="datetimeFigureOut">
              <a:rPr lang="it-IT" smtClean="0"/>
              <a:t>20/01/2020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3F73A-7150-4AE9-9A08-2AB4D34E75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3333188"/>
      </p:ext>
    </p:extLst>
  </p:cSld>
  <p:clrMapOvr>
    <a:masterClrMapping/>
  </p:clrMapOvr>
  <p:transition spd="med" advTm="3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9FF1-5A3E-4479-A4E2-59A149226DAD}" type="datetimeFigureOut">
              <a:rPr lang="it-IT" smtClean="0"/>
              <a:t>20/01/2020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3F73A-7150-4AE9-9A08-2AB4D34E75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911357"/>
      </p:ext>
    </p:extLst>
  </p:cSld>
  <p:clrMapOvr>
    <a:masterClrMapping/>
  </p:clrMapOvr>
  <p:transition spd="med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9FF1-5A3E-4479-A4E2-59A149226DAD}" type="datetimeFigureOut">
              <a:rPr lang="it-IT" smtClean="0"/>
              <a:t>20/01/2020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3F73A-7150-4AE9-9A08-2AB4D34E75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383222"/>
      </p:ext>
    </p:extLst>
  </p:cSld>
  <p:clrMapOvr>
    <a:masterClrMapping/>
  </p:clrMapOvr>
  <p:transition spd="med" advTm="3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9FF1-5A3E-4479-A4E2-59A149226DAD}" type="datetimeFigureOut">
              <a:rPr lang="it-IT" smtClean="0"/>
              <a:t>20/01/2020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3F73A-7150-4AE9-9A08-2AB4D34E75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6177854"/>
      </p:ext>
    </p:extLst>
  </p:cSld>
  <p:clrMapOvr>
    <a:masterClrMapping/>
  </p:clrMapOvr>
  <p:transition spd="med" advTm="3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9FF1-5A3E-4479-A4E2-59A149226DAD}" type="datetimeFigureOut">
              <a:rPr lang="it-IT" smtClean="0"/>
              <a:t>20/01/2020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3F73A-7150-4AE9-9A08-2AB4D34E75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365031"/>
      </p:ext>
    </p:extLst>
  </p:cSld>
  <p:clrMapOvr>
    <a:masterClrMapping/>
  </p:clrMapOvr>
  <p:transition spd="med" advTm="3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9FF1-5A3E-4479-A4E2-59A149226DAD}" type="datetimeFigureOut">
              <a:rPr lang="it-IT" smtClean="0"/>
              <a:t>20/01/2020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3F73A-7150-4AE9-9A08-2AB4D34E75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76655"/>
      </p:ext>
    </p:extLst>
  </p:cSld>
  <p:clrMapOvr>
    <a:masterClrMapping/>
  </p:clrMapOvr>
  <p:transition spd="med" advTm="3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9FF1-5A3E-4479-A4E2-59A149226DAD}" type="datetimeFigureOut">
              <a:rPr lang="it-IT" smtClean="0"/>
              <a:t>20/01/2020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3F73A-7150-4AE9-9A08-2AB4D34E75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913423"/>
      </p:ext>
    </p:extLst>
  </p:cSld>
  <p:clrMapOvr>
    <a:masterClrMapping/>
  </p:clrMapOvr>
  <p:transition spd="med" advTm="3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9FF1-5A3E-4479-A4E2-59A149226DAD}" type="datetimeFigureOut">
              <a:rPr lang="it-IT" smtClean="0"/>
              <a:t>20/01/2020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3F73A-7150-4AE9-9A08-2AB4D34E75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6645839"/>
      </p:ext>
    </p:extLst>
  </p:cSld>
  <p:clrMapOvr>
    <a:masterClrMapping/>
  </p:clrMapOvr>
  <p:transition spd="med" advTm="3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9FF1-5A3E-4479-A4E2-59A149226DAD}" type="datetimeFigureOut">
              <a:rPr lang="it-IT" smtClean="0"/>
              <a:t>20/01/2020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3F73A-7150-4AE9-9A08-2AB4D34E75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945162"/>
      </p:ext>
    </p:extLst>
  </p:cSld>
  <p:clrMapOvr>
    <a:masterClrMapping/>
  </p:clrMapOvr>
  <p:transition spd="med" advTm="3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9FF1-5A3E-4479-A4E2-59A149226DAD}" type="datetimeFigureOut">
              <a:rPr lang="it-IT" smtClean="0"/>
              <a:t>20/01/2020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3F73A-7150-4AE9-9A08-2AB4D34E75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8342412"/>
      </p:ext>
    </p:extLst>
  </p:cSld>
  <p:clrMapOvr>
    <a:masterClrMapping/>
  </p:clrMapOvr>
  <p:transition spd="med" advTm="3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89FF1-5A3E-4479-A4E2-59A149226DAD}" type="datetimeFigureOut">
              <a:rPr lang="it-IT" smtClean="0"/>
              <a:t>20/01/2020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3F73A-7150-4AE9-9A08-2AB4D34E75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981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3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792216" y="84747"/>
            <a:ext cx="6750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CC0000"/>
                </a:solidFill>
                <a:latin typeface="Comic Sans MS" panose="030F0702030302020204" pitchFamily="66" charset="0"/>
              </a:rPr>
              <a:t>UN ALBERO DAVVERO SPECIALE</a:t>
            </a:r>
            <a:endParaRPr lang="it-IT" sz="2800" b="1" dirty="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405" y="607967"/>
            <a:ext cx="4249925" cy="579872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0" y="1042865"/>
            <a:ext cx="3250869" cy="182861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847" y="3122366"/>
            <a:ext cx="3340916" cy="187926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" y="4156602"/>
            <a:ext cx="2333159" cy="225008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751042" y="6457890"/>
            <a:ext cx="8306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CC0000"/>
                </a:solidFill>
                <a:latin typeface="Comic Sans MS" panose="030F0702030302020204" pitchFamily="66" charset="0"/>
              </a:rPr>
              <a:t>Lavoro della classe VA della scuola M. Pizzicaroli </a:t>
            </a:r>
            <a:endParaRPr lang="it-IT" sz="2000" b="1" dirty="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UN ALBERO DAVVERO SPECIALE 2.3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42203"/>
      </p:ext>
    </p:extLst>
  </p:cSld>
  <p:clrMapOvr>
    <a:masterClrMapping/>
  </p:clrMapOvr>
  <p:transition spd="med" advClick="0" advTm="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6158" y="1965167"/>
            <a:ext cx="4720725" cy="286157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1233" y="1580379"/>
            <a:ext cx="5216484" cy="313538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4435" y="2316101"/>
            <a:ext cx="4324117" cy="25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14272"/>
      </p:ext>
    </p:extLst>
  </p:cSld>
  <p:clrMapOvr>
    <a:masterClrMapping/>
  </p:clrMapOvr>
  <p:transition spd="med" advTm="5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480" y="2106057"/>
            <a:ext cx="5758149" cy="323895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247" y="257366"/>
            <a:ext cx="4760434" cy="634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02276"/>
      </p:ext>
    </p:extLst>
  </p:cSld>
  <p:clrMapOvr>
    <a:masterClrMapping/>
  </p:clrMapOvr>
  <p:transition spd="med" advTm="5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720" y="3902916"/>
            <a:ext cx="4852315" cy="27294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2438" y="2261625"/>
            <a:ext cx="5600568" cy="315031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" y="294948"/>
            <a:ext cx="5739789" cy="326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72261"/>
      </p:ext>
    </p:extLst>
  </p:cSld>
  <p:clrMapOvr>
    <a:masterClrMapping/>
  </p:clrMapOvr>
  <p:transition spd="med" advTm="2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44" y="200392"/>
            <a:ext cx="5543050" cy="311796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581" y="528810"/>
            <a:ext cx="5225687" cy="293944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84" y="3618160"/>
            <a:ext cx="5599819" cy="314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99407"/>
      </p:ext>
    </p:extLst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19" y="271845"/>
            <a:ext cx="4936031" cy="27765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32" y="271845"/>
            <a:ext cx="5483951" cy="308472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32" y="3752841"/>
            <a:ext cx="4984323" cy="280368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43" y="3357501"/>
            <a:ext cx="5883007" cy="330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65871"/>
      </p:ext>
    </p:extLst>
  </p:cSld>
  <p:clrMapOvr>
    <a:masterClrMapping/>
  </p:clrMapOvr>
  <p:transition spd="med" advTm="2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7" y="202433"/>
            <a:ext cx="5706738" cy="321004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93" y="202433"/>
            <a:ext cx="5706739" cy="321004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8063" y="4290916"/>
            <a:ext cx="3146969" cy="177017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4963" y="4282721"/>
            <a:ext cx="3109510" cy="174909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0532" y="4290914"/>
            <a:ext cx="3146970" cy="177017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186" y="3963525"/>
            <a:ext cx="4886224" cy="274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14453"/>
      </p:ext>
    </p:extLst>
  </p:cSld>
  <p:clrMapOvr>
    <a:masterClrMapping/>
  </p:clrMapOvr>
  <p:transition spd="med" advTm="3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437" y="1568459"/>
            <a:ext cx="5719675" cy="367907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33" y="227744"/>
            <a:ext cx="3690651" cy="636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9671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01" y="2401680"/>
            <a:ext cx="7501263" cy="421946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04983" y="1694153"/>
            <a:ext cx="6306543" cy="35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38223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4" y="253386"/>
            <a:ext cx="11349822" cy="63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70613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04" y="385590"/>
            <a:ext cx="10605571" cy="596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6297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3" y="322578"/>
            <a:ext cx="7105880" cy="585390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614" y="3980947"/>
            <a:ext cx="3918922" cy="21955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50" y="336683"/>
            <a:ext cx="3934286" cy="234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31302"/>
      </p:ext>
    </p:extLst>
  </p:cSld>
  <p:clrMapOvr>
    <a:masterClrMapping/>
  </p:clrMapOvr>
  <p:transition spd="med" advClick="0" advTm="2000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2111" y="1601060"/>
            <a:ext cx="5657162" cy="318215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216" y="1228380"/>
            <a:ext cx="7138933" cy="401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0498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1968" y="1599686"/>
            <a:ext cx="6406305" cy="360354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50" y="3109511"/>
            <a:ext cx="6213513" cy="349510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306" y="312607"/>
            <a:ext cx="3895696" cy="219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84219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86" y="1114080"/>
            <a:ext cx="8449937" cy="475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5536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88" y="52881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8925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7" y="537761"/>
            <a:ext cx="10003316" cy="56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11371"/>
      </p:ext>
    </p:extLst>
  </p:cSld>
  <p:clrMapOvr>
    <a:masterClrMapping/>
  </p:clrMapOvr>
  <p:transition spd="med" advTm="5000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363" y="269458"/>
            <a:ext cx="4979624" cy="637172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0" y="3455322"/>
            <a:ext cx="2537893" cy="243028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867" y="1037120"/>
            <a:ext cx="2507484" cy="241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45609"/>
      </p:ext>
    </p:extLst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288971" y="182864"/>
            <a:ext cx="10697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BUONE FESTE A TUTTI</a:t>
            </a:r>
            <a:endParaRPr lang="it-IT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128" y="1217841"/>
            <a:ext cx="8619049" cy="4511871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672010" y="5846535"/>
            <a:ext cx="9102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Giulia, Flavio, Karim, Gabriel, Michael, Jaguar, Stefania, Angelica,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Andreeja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, Asia, Federico, Sofia,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Nicoleta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, Lorenzo, Christian, Laura, Nicole. </a:t>
            </a:r>
          </a:p>
        </p:txBody>
      </p:sp>
    </p:spTree>
    <p:extLst>
      <p:ext uri="{BB962C8B-B14F-4D97-AF65-F5344CB8AC3E}">
        <p14:creationId xmlns:p14="http://schemas.microsoft.com/office/powerpoint/2010/main" val="2066648610"/>
      </p:ext>
    </p:extLst>
  </p:cSld>
  <p:clrMapOvr>
    <a:masterClrMapping/>
  </p:clrMapOvr>
  <p:transition spd="med" advTm="17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81071" y="352697"/>
            <a:ext cx="5244642" cy="295011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4" y="3673671"/>
            <a:ext cx="5038064" cy="283391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03" y="3673671"/>
            <a:ext cx="5207910" cy="283391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4" y="352697"/>
            <a:ext cx="5038064" cy="295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66187"/>
      </p:ext>
    </p:extLst>
  </p:cSld>
  <p:clrMapOvr>
    <a:masterClrMapping/>
  </p:clrMapOvr>
  <p:transition spd="med" advTm="2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70" y="3192901"/>
            <a:ext cx="5835596" cy="328252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39" y="3882760"/>
            <a:ext cx="4380554" cy="259266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7" y="206109"/>
            <a:ext cx="5144838" cy="298679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72522" y="532111"/>
            <a:ext cx="2742061" cy="209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57244"/>
      </p:ext>
    </p:extLst>
  </p:cSld>
  <p:clrMapOvr>
    <a:masterClrMapping/>
  </p:clrMapOvr>
  <p:transition spd="med" advTm="2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949" y="2482238"/>
            <a:ext cx="7348250" cy="413339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1" y="192268"/>
            <a:ext cx="4344654" cy="275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3304"/>
      </p:ext>
    </p:extLst>
  </p:cSld>
  <p:clrMapOvr>
    <a:masterClrMapping/>
  </p:clrMapOvr>
  <p:transition spd="med" advTm="3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17" y="659176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51381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8662" y="1583162"/>
            <a:ext cx="6230037" cy="350439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7304" y="1611220"/>
            <a:ext cx="6130278" cy="344828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641" y="2518743"/>
            <a:ext cx="2333995" cy="223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36703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7142" y="1722538"/>
            <a:ext cx="6162099" cy="346618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1678" y="1722537"/>
            <a:ext cx="6162101" cy="346618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646" y="2781877"/>
            <a:ext cx="3495809" cy="196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92560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928" y="1457428"/>
            <a:ext cx="6152921" cy="385501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943" y="1840586"/>
            <a:ext cx="3706165" cy="357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66433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</TotalTime>
  <Words>51</Words>
  <Application>Microsoft Office PowerPoint</Application>
  <PresentationFormat>Widescreen</PresentationFormat>
  <Paragraphs>4</Paragraphs>
  <Slides>26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Fratelli</dc:creator>
  <cp:lastModifiedBy>SULA</cp:lastModifiedBy>
  <cp:revision>130</cp:revision>
  <dcterms:created xsi:type="dcterms:W3CDTF">2019-12-17T21:29:26Z</dcterms:created>
  <dcterms:modified xsi:type="dcterms:W3CDTF">2020-01-20T19:21:47Z</dcterms:modified>
</cp:coreProperties>
</file>